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9" r:id="rId3"/>
    <p:sldId id="324" r:id="rId4"/>
    <p:sldId id="317" r:id="rId5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9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gs" Target="tags/tag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F22C5-1812-B649-917D-1305B960855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71A01-2477-7740-8E15-2273134DDDF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D694-A225-4B12-ACE8-52487B879E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CDF54F-963C-4B92-B8D6-4B2A9E5F9B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4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30480" y="-337820"/>
            <a:ext cx="12292330" cy="721296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</a:fld>
            <a:endParaRPr lang="en-US" dirty="0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53670" y="-285115"/>
            <a:ext cx="684530" cy="6877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Grp="1" noRot="1" noChangeAspect="1" noMove="1" noResize="1" noEditPoints="1" noAdjustHandles="1" noChangeArrowheads="1" noChangeShapeType="1" noCrop="1"/>
          </p:cNvPicPr>
          <p:nvPr userDrawn="1"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56515" y="-334010"/>
            <a:ext cx="12273915" cy="71913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68642" y="2162908"/>
            <a:ext cx="10854716" cy="1009881"/>
          </a:xfrm>
        </p:spPr>
        <p:txBody>
          <a:bodyPr>
            <a:normAutofit/>
          </a:bodyPr>
          <a:lstStyle/>
          <a:p>
            <a:pPr indent="355600" algn="ctr">
              <a:lnSpc>
                <a:spcPct val="125000"/>
              </a:lnSpc>
              <a:spcAft>
                <a:spcPts val="0"/>
              </a:spcAft>
            </a:pPr>
            <a:r>
              <a:rPr lang="en-US" altLang="zh-CN" sz="44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r>
              <a:rPr lang="zh-CN" altLang="zh-CN" sz="44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卫生院</a:t>
            </a:r>
            <a:r>
              <a:rPr lang="zh-CN" sz="4400" b="1" kern="100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胸痛救治单元情况汇报</a:t>
            </a:r>
            <a:endParaRPr lang="zh-CN" sz="4400" b="1" kern="100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1108710" y="3514090"/>
            <a:ext cx="10292080" cy="142113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3200" b="1" kern="100" dirty="0">
                <a:solidFill>
                  <a:srgbClr val="002060"/>
                </a:solidFill>
                <a:sym typeface="微软雅黑" panose="020B0503020204020204" pitchFamily="34" charset="-122"/>
              </a:rPr>
              <a:t>XXX</a:t>
            </a:r>
            <a:r>
              <a:rPr lang="zh-CN" altLang="zh-CN" sz="3200" b="1" kern="100" dirty="0">
                <a:solidFill>
                  <a:srgbClr val="002060"/>
                </a:solidFill>
                <a:sym typeface="微软雅黑" panose="020B0503020204020204" pitchFamily="34" charset="-122"/>
              </a:rPr>
              <a:t>卫生院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  <a:p>
            <a:pPr marL="0" marR="0" lvl="0" indent="0" algn="ctr" defTabSz="914400" rtl="0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202X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年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X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月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X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45795"/>
            <a:ext cx="12192000" cy="705485"/>
          </a:xfrm>
        </p:spPr>
        <p:txBody>
          <a:bodyPr>
            <a:normAutofit fontScale="90000"/>
          </a:bodyPr>
          <a:p>
            <a:pPr algn="ctr"/>
            <a:r>
              <a:rPr lang="zh-CN" altLang="en-US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汇报内容</a:t>
            </a:r>
            <a:endParaRPr lang="zh-CN" altLang="en-US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378710" y="1524727"/>
            <a:ext cx="7886700" cy="4351338"/>
          </a:xfrm>
        </p:spPr>
        <p:txBody>
          <a:bodyPr>
            <a:normAutofit fontScale="25000" lnSpcReduction="20000"/>
          </a:bodyPr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第一部分：医院概况（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张）</a:t>
            </a:r>
            <a:endParaRPr lang="en-US" altLang="zh-CN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第二部分：胸痛救治单元概况（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张）</a:t>
            </a:r>
            <a:endParaRPr lang="en-US" altLang="zh-CN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第三部分：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胸痛救治单元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建设基本条件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张）</a:t>
            </a:r>
            <a:endParaRPr lang="en-US" altLang="zh-CN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第四部分：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胸痛救治与慢病管理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（2张）</a:t>
            </a:r>
            <a:endParaRPr lang="zh-CN" altLang="en-US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第五部分：胸痛救治点建设（</a:t>
            </a:r>
            <a:r>
              <a:rPr sz="6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重点：</a:t>
            </a:r>
            <a:r>
              <a:rPr sz="6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掌握心肺复苏技能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zh-CN" altLang="en-US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第六部分：培训与教育（</a:t>
            </a:r>
            <a:r>
              <a:rPr sz="6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培训现场照片即可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）</a:t>
            </a:r>
            <a:endParaRPr lang="en-US" altLang="zh-CN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七部分：数据及持续改进（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张）</a:t>
            </a:r>
            <a:endParaRPr lang="en-US" altLang="zh-CN" sz="64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八部分：改进目标及措施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altLang="zh-CN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 sz="64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张）</a:t>
            </a:r>
            <a:r>
              <a:rPr lang="en-US" altLang="zh-CN" sz="6400" dirty="0"/>
              <a:t>   </a:t>
            </a:r>
            <a:r>
              <a:rPr lang="en-US" altLang="zh-CN" dirty="0"/>
              <a:t>                     </a:t>
            </a:r>
            <a:endParaRPr lang="en-US" altLang="zh-CN" dirty="0"/>
          </a:p>
          <a:p>
            <a:pPr>
              <a:lnSpc>
                <a:spcPct val="200000"/>
              </a:lnSpc>
              <a:buNone/>
            </a:pPr>
            <a:r>
              <a:rPr lang="en-US" altLang="zh-CN" dirty="0"/>
              <a:t>                              </a:t>
            </a:r>
            <a:endParaRPr lang="en-US" altLang="zh-CN" dirty="0"/>
          </a:p>
          <a:p>
            <a:pPr>
              <a:lnSpc>
                <a:spcPct val="200000"/>
              </a:lnSpc>
              <a:buNone/>
            </a:pPr>
            <a:r>
              <a:rPr lang="en-US" altLang="zh-CN" dirty="0"/>
              <a:t>      </a:t>
            </a:r>
            <a:r>
              <a:rPr lang="en-US" altLang="zh-CN" sz="4800" dirty="0"/>
              <a:t>                   </a:t>
            </a:r>
            <a:r>
              <a:rPr lang="zh-CN" altLang="en-US" sz="4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汇报时间  </a:t>
            </a:r>
            <a:r>
              <a:rPr lang="en-US" altLang="zh-CN" sz="4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15</a:t>
            </a:r>
            <a:r>
              <a:rPr lang="zh-CN" altLang="en-US" sz="4800" b="1" dirty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分钟</a:t>
            </a:r>
            <a:endParaRPr lang="zh-CN" altLang="en-US" sz="48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C:\Users\CCA\Desktop\微信图片_20230830151046.png微信图片_20230830151046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 t="2106" b="2106"/>
          <a:stretch>
            <a:fillRect/>
          </a:stretch>
        </p:blipFill>
        <p:spPr>
          <a:xfrm>
            <a:off x="3575685" y="1776730"/>
            <a:ext cx="2351405" cy="2196465"/>
          </a:xfrm>
          <a:prstGeom prst="rect">
            <a:avLst/>
          </a:prstGeom>
        </p:spPr>
      </p:pic>
      <p:pic>
        <p:nvPicPr>
          <p:cNvPr id="5" name="图片 4" descr="C:\Users\CCA\Desktop\胸痛中心总部.jpg胸痛中心总部"/>
          <p:cNvPicPr>
            <a:picLocks noChangeAspect="1"/>
          </p:cNvPicPr>
          <p:nvPr/>
        </p:nvPicPr>
        <p:blipFill>
          <a:blip r:embed="rId3"/>
          <a:srcRect t="3430" b="3430"/>
          <a:stretch>
            <a:fillRect/>
          </a:stretch>
        </p:blipFill>
        <p:spPr>
          <a:xfrm>
            <a:off x="6079490" y="1976120"/>
            <a:ext cx="2021840" cy="1884045"/>
          </a:xfrm>
          <a:prstGeom prst="rect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717713" y="4177031"/>
            <a:ext cx="5112173" cy="1287145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90204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15000"/>
              </a:spcBef>
              <a:buClr>
                <a:schemeClr val="tx2"/>
              </a:buClr>
              <a:buSzPct val="110000"/>
              <a:buFontTx/>
              <a:buNone/>
            </a:pPr>
            <a:r>
              <a:rPr lang="zh-CN" altLang="en-US" sz="8175" dirty="0">
                <a:solidFill>
                  <a:srgbClr val="000066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谢谢！</a:t>
            </a:r>
            <a:endParaRPr lang="zh-CN" altLang="en-US" sz="8175" dirty="0">
              <a:solidFill>
                <a:srgbClr val="000066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REFSHAPE" val="511538956"/>
  <p:tag name="KSO_WM_UNIT_PLACING_PICTURE_USER_VIEWPORT" val="{&quot;height&quot;:4656,&quot;width&quot;:4852.4551181102361}"/>
</p:tagLst>
</file>

<file path=ppt/tags/tag3.xml><?xml version="1.0" encoding="utf-8"?>
<p:tagLst xmlns:p="http://schemas.openxmlformats.org/presentationml/2006/main">
  <p:tag name="COMMONDATA" val="eyJoZGlkIjoiNGYyYWMxZDlhY2Q4NDEzODcyNjNlNGMzNjY2MGRhZDAifQ=="/>
  <p:tag name="commondata" val="eyJoZGlkIjoiZmIxZGNkMWNhZmRhYmQ3MjU5MmViZGUyMjRiNDY0Zjg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284</Words>
  <Application>WPS 表格</Application>
  <PresentationFormat>宽屏</PresentationFormat>
  <Paragraphs>20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汉仪旗黑</vt:lpstr>
      <vt:lpstr>汉仪书宋二KW</vt:lpstr>
      <vt:lpstr>华文行楷</vt:lpstr>
      <vt:lpstr>行楷-简</vt:lpstr>
      <vt:lpstr>宋体</vt:lpstr>
      <vt:lpstr>Arial Unicode MS</vt:lpstr>
      <vt:lpstr>Calibri Light</vt:lpstr>
      <vt:lpstr>Helvetica Neue</vt:lpstr>
      <vt:lpstr>等线 Light</vt:lpstr>
      <vt:lpstr>汉仪中等线KW</vt:lpstr>
      <vt:lpstr>Calibri</vt:lpstr>
      <vt:lpstr>等线</vt:lpstr>
      <vt:lpstr>Office 主题</vt:lpstr>
      <vt:lpstr>XXX卫生院胸痛救治单元情况汇报</vt:lpstr>
      <vt:lpstr>汇报内容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胡萝卜爱吃鱼</cp:lastModifiedBy>
  <cp:revision>60</cp:revision>
  <dcterms:created xsi:type="dcterms:W3CDTF">2024-05-22T05:58:14Z</dcterms:created>
  <dcterms:modified xsi:type="dcterms:W3CDTF">2024-05-22T05:58:14Z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2052-6.6.1.8808</vt:lpwstr>
  </property>
  <property fmtid="{D5CDD505-2E9C-101B-9397-08002B2CF9AE}" pid="3" name="ICV">
    <vt:lpwstr>A1E4FB9C4CAA0CD32FA73A66B903FA9B_43</vt:lpwstr>
  </property>
</Properties>
</file>